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18"/>
  </p:notesMasterIdLst>
  <p:handoutMasterIdLst>
    <p:handoutMasterId r:id="rId19"/>
  </p:handoutMasterIdLst>
  <p:sldIdLst>
    <p:sldId id="261" r:id="rId5"/>
    <p:sldId id="257" r:id="rId6"/>
    <p:sldId id="2513" r:id="rId7"/>
    <p:sldId id="411" r:id="rId8"/>
    <p:sldId id="2514" r:id="rId9"/>
    <p:sldId id="2517" r:id="rId10"/>
    <p:sldId id="424" r:id="rId11"/>
    <p:sldId id="2518" r:id="rId12"/>
    <p:sldId id="2516" r:id="rId13"/>
    <p:sldId id="2515" r:id="rId14"/>
    <p:sldId id="2519" r:id="rId15"/>
    <p:sldId id="349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89510F-F95E-8B94-13AA-7861C0CE54FC}" name="Boyd, Katherine (DNR Contractor)" initials="BK(C" userId="S::Katherine.Boyd@dnr.wa.gov::b459dd79-f132-4aff-a6b2-b01ae0f4d7eb" providerId="AD"/>
  <p188:author id="{74CA124A-274C-BA54-4C34-0E489EEF86EF}" name="MAHAN, DONELLE (DNR)" initials="DM" userId="S::donelle.mahan@dnr.wa.gov::eb2be8bd-8846-488c-9a34-9b51b74c3f9f" providerId="AD"/>
  <p188:author id="{69B0EFA9-054D-697F-C9E7-D507B1C06981}" name="Smith, Alex (DNR)" initials="AS" userId="S::alex.smith@dnr.wa.gov::0d7bf963-22e5-43d8-aa40-d019169ffe71" providerId="AD"/>
  <p188:author id="{0DB018CB-6CC1-7F88-7BB7-E2ED8C8DE719}" name="Mary Blake" initials="MB" userId="20f76391035671a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6E4C1E"/>
    <a:srgbClr val="009900"/>
    <a:srgbClr val="0000FF"/>
    <a:srgbClr val="D5CFC8"/>
    <a:srgbClr val="003764"/>
    <a:srgbClr val="8DA1B9"/>
    <a:srgbClr val="9C5F16"/>
    <a:srgbClr val="996017"/>
    <a:srgbClr val="BAA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07" autoAdjust="0"/>
    <p:restoredTop sz="95226" autoAdjust="0"/>
  </p:normalViewPr>
  <p:slideViewPr>
    <p:cSldViewPr snapToGrid="0" snapToObjects="1">
      <p:cViewPr varScale="1">
        <p:scale>
          <a:sx n="82" d="100"/>
          <a:sy n="82" d="100"/>
        </p:scale>
        <p:origin x="1186" y="58"/>
      </p:cViewPr>
      <p:guideLst/>
    </p:cSldViewPr>
  </p:slideViewPr>
  <p:outlineViewPr>
    <p:cViewPr>
      <p:scale>
        <a:sx n="33" d="100"/>
        <a:sy n="33" d="100"/>
      </p:scale>
      <p:origin x="0" y="-3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E36F3-40C8-4F00-BA05-856D30A0EA16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C1643-DA69-4EA7-BF70-20A05103B9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58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7EE88-DAAE-4CC5-B5F7-965F2A67B6DF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422CF-FC4A-45D4-8DCA-19F8FA9B4F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0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22CF-FC4A-45D4-8DCA-19F8FA9B4F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4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22CF-FC4A-45D4-8DCA-19F8FA9B4F8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9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DE387-1B57-562A-938F-83669C131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3674FD-5942-CFA6-232A-CE77A8096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10626-FA30-3BC1-6E4F-20415F061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8C4AC-6AF7-8909-509E-B068BEC3A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22CF-FC4A-45D4-8DCA-19F8FA9B4F8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7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22CF-FC4A-45D4-8DCA-19F8FA9B4F8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48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8284C-E55C-C9D6-2A32-59FC3F42B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B2B79E-A282-20AF-9586-52A2FE592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1CE4AF-38DA-8633-C0C8-26AC94D7F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8ACCC-896D-BF36-018C-8E474569A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22CF-FC4A-45D4-8DCA-19F8FA9B4F8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3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3BD5E-7022-D1F0-601B-2FC7AF2F3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2A3E2C-EA24-EB00-495E-D5DC2EE81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7F3E09-2E9C-BF0B-60D3-E7B7EE459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63551-8502-C8A9-3AED-26327BA95F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22CF-FC4A-45D4-8DCA-19F8FA9B4F8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9DA8F-43DD-2F4F-336B-4C84AC008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31483D-60B4-F610-CFD1-98CD87FFD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90B862-6D37-658E-5234-8E015DFEB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8B154-153B-EC5D-50C6-A154104F4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22CF-FC4A-45D4-8DCA-19F8FA9B4F8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NR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346075"/>
            <a:ext cx="10553700" cy="663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 baseline="0">
                <a:ln>
                  <a:noFill/>
                </a:ln>
                <a:solidFill>
                  <a:schemeClr val="accent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1333500"/>
            <a:ext cx="10553700" cy="399097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1200"/>
              </a:spcBef>
              <a:defRPr b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0100" indent="-342900">
              <a:spcBef>
                <a:spcPts val="1200"/>
              </a:spcBef>
              <a:buSzPct val="75000"/>
              <a:buFont typeface="Courier New" panose="02070309020205020404" pitchFamily="49" charset="0"/>
              <a:buChar char="o"/>
              <a:defRPr sz="2400" b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buFont typeface="Wingdings" panose="05000000000000000000" pitchFamily="2" charset="2"/>
              <a:buChar char="§"/>
              <a:defRPr b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57350" indent="-285750">
              <a:spcBef>
                <a:spcPts val="1200"/>
              </a:spcBef>
              <a:buFont typeface="Arial" panose="020B0604020202020204" pitchFamily="34" charset="0"/>
              <a:buChar char="•"/>
              <a:defRPr b="0">
                <a:solidFill>
                  <a:schemeClr val="accent5"/>
                </a:solidFill>
              </a:defRPr>
            </a:lvl4pPr>
            <a:lvl5pPr>
              <a:defRPr/>
            </a:lvl5pPr>
            <a:lvl6pPr>
              <a:defRPr baseline="0"/>
            </a:lvl6pPr>
            <a:lvl7pPr marL="2743200" indent="0">
              <a:buNone/>
              <a:defRPr/>
            </a:lvl7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185213"/>
            <a:ext cx="12192000" cy="6727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52F2E8-9CF0-419C-B851-8B015C1F18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5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09738"/>
            <a:ext cx="10094686" cy="2852737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en-US" sz="6000" b="1" dirty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4589463"/>
            <a:ext cx="10094686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141F2B-A594-4BA2-8A84-C53BF1A096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2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D89A5F-BACC-0E84-7A05-E481E814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05EB0-7B38-C3D6-015F-18651EA8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227BB8-2C91-4887-9D31-94BF20156D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5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4453" y="365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B52C6A-1035-D350-5123-C709E1724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02" b="1287"/>
          <a:stretch/>
        </p:blipFill>
        <p:spPr>
          <a:xfrm>
            <a:off x="0" y="6120979"/>
            <a:ext cx="12192000" cy="746449"/>
          </a:xfrm>
          <a:prstGeom prst="rect">
            <a:avLst/>
          </a:prstGeom>
          <a:solidFill>
            <a:srgbClr val="003865"/>
          </a:solidFill>
        </p:spPr>
      </p:pic>
    </p:spTree>
    <p:extLst>
      <p:ext uri="{BB962C8B-B14F-4D97-AF65-F5344CB8AC3E}">
        <p14:creationId xmlns:p14="http://schemas.microsoft.com/office/powerpoint/2010/main" val="327525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6" userDrawn="1">
          <p15:clr>
            <a:srgbClr val="F26B43"/>
          </p15:clr>
        </p15:guide>
        <p15:guide id="2" pos="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7" b="10343"/>
          <a:stretch/>
        </p:blipFill>
        <p:spPr>
          <a:xfrm>
            <a:off x="189722" y="46653"/>
            <a:ext cx="11908971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9D8E5-1956-6C1E-2758-9D9282BFE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93BDD-CF2C-1A90-B5CF-BE75E7BF15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9150" y="2773134"/>
            <a:ext cx="10553700" cy="663573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Training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98494-8360-18AC-5CC2-9A0033AE4B59}"/>
              </a:ext>
            </a:extLst>
          </p:cNvPr>
          <p:cNvSpPr txBox="1"/>
          <p:nvPr/>
        </p:nvSpPr>
        <p:spPr>
          <a:xfrm>
            <a:off x="6213765" y="6260123"/>
            <a:ext cx="434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Speaker: Garren Andrews</a:t>
            </a:r>
          </a:p>
        </p:txBody>
      </p:sp>
    </p:spTree>
    <p:extLst>
      <p:ext uri="{BB962C8B-B14F-4D97-AF65-F5344CB8AC3E}">
        <p14:creationId xmlns:p14="http://schemas.microsoft.com/office/powerpoint/2010/main" val="235809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536121-1A26-F927-8C18-A803CB2BA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0"/>
            <a:ext cx="10810240" cy="6643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24202E-4113-55FD-5530-282103BE1925}"/>
              </a:ext>
            </a:extLst>
          </p:cNvPr>
          <p:cNvSpPr txBox="1"/>
          <p:nvPr/>
        </p:nvSpPr>
        <p:spPr>
          <a:xfrm>
            <a:off x="6213765" y="6260123"/>
            <a:ext cx="434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865"/>
                </a:solidFill>
              </a:rPr>
              <a:t>Speaker: Garren Andrews</a:t>
            </a:r>
          </a:p>
        </p:txBody>
      </p:sp>
    </p:spTree>
    <p:extLst>
      <p:ext uri="{BB962C8B-B14F-4D97-AF65-F5344CB8AC3E}">
        <p14:creationId xmlns:p14="http://schemas.microsoft.com/office/powerpoint/2010/main" val="105460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188AD1-2BD9-6955-3D3C-46CD5129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3E142-3B84-307F-CDB5-5E6C39952D4F}"/>
              </a:ext>
            </a:extLst>
          </p:cNvPr>
          <p:cNvSpPr txBox="1"/>
          <p:nvPr/>
        </p:nvSpPr>
        <p:spPr>
          <a:xfrm>
            <a:off x="7475974" y="6260123"/>
            <a:ext cx="308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Speaker: Katherine Boyd</a:t>
            </a:r>
          </a:p>
        </p:txBody>
      </p:sp>
    </p:spTree>
    <p:extLst>
      <p:ext uri="{BB962C8B-B14F-4D97-AF65-F5344CB8AC3E}">
        <p14:creationId xmlns:p14="http://schemas.microsoft.com/office/powerpoint/2010/main" val="292821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7" b="10343"/>
          <a:stretch/>
        </p:blipFill>
        <p:spPr>
          <a:xfrm>
            <a:off x="189722" y="46653"/>
            <a:ext cx="11908971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943" y="1745327"/>
            <a:ext cx="100221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fpOnline Project</a:t>
            </a:r>
          </a:p>
          <a:p>
            <a:pPr algn="ctr"/>
            <a:r>
              <a:rPr lang="en-US" sz="6000" b="1" dirty="0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Live Demonstration</a:t>
            </a:r>
          </a:p>
          <a:p>
            <a:pPr algn="ctr"/>
            <a:endParaRPr lang="en-US" sz="2000" dirty="0">
              <a:solidFill>
                <a:schemeClr val="accent5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accent5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accent5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June 25, 2025</a:t>
            </a:r>
          </a:p>
        </p:txBody>
      </p:sp>
    </p:spTree>
    <p:extLst>
      <p:ext uri="{BB962C8B-B14F-4D97-AF65-F5344CB8AC3E}">
        <p14:creationId xmlns:p14="http://schemas.microsoft.com/office/powerpoint/2010/main" val="146521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280C6-765F-836E-381B-7BB87A9C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meeting will be recorded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7F907-25D4-0BD3-E7D7-14081E49236C}"/>
              </a:ext>
            </a:extLst>
          </p:cNvPr>
          <p:cNvSpPr txBox="1"/>
          <p:nvPr/>
        </p:nvSpPr>
        <p:spPr>
          <a:xfrm>
            <a:off x="7475974" y="6260123"/>
            <a:ext cx="308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Speaker: Katherine Boyd</a:t>
            </a:r>
          </a:p>
        </p:txBody>
      </p:sp>
    </p:spTree>
    <p:extLst>
      <p:ext uri="{BB962C8B-B14F-4D97-AF65-F5344CB8AC3E}">
        <p14:creationId xmlns:p14="http://schemas.microsoft.com/office/powerpoint/2010/main" val="292503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C49B-2422-53EB-C979-7C9A7EA4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30421-9972-9781-24FF-BE9839323FC9}"/>
              </a:ext>
            </a:extLst>
          </p:cNvPr>
          <p:cNvSpPr txBox="1"/>
          <p:nvPr/>
        </p:nvSpPr>
        <p:spPr>
          <a:xfrm>
            <a:off x="7475974" y="6260123"/>
            <a:ext cx="308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Speaker: Carla </a:t>
            </a:r>
            <a:r>
              <a:rPr lang="en-US" dirty="0" err="1">
                <a:solidFill>
                  <a:schemeClr val="bg1"/>
                </a:solidFill>
              </a:rPr>
              <a:t>Fosberg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5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95240-A77E-F8C7-DDD4-0A5E9902B9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346075"/>
            <a:ext cx="10553700" cy="6635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04391-C669-CDB6-F0D8-374D8CD5899A}"/>
              </a:ext>
            </a:extLst>
          </p:cNvPr>
          <p:cNvSpPr txBox="1"/>
          <p:nvPr/>
        </p:nvSpPr>
        <p:spPr>
          <a:xfrm>
            <a:off x="7475974" y="6260123"/>
            <a:ext cx="308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Speaker: Katherine Boyd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008774-1335-6455-6830-E5F9BD1F7122}"/>
              </a:ext>
            </a:extLst>
          </p:cNvPr>
          <p:cNvSpPr txBox="1"/>
          <p:nvPr/>
        </p:nvSpPr>
        <p:spPr>
          <a:xfrm>
            <a:off x="766397" y="999600"/>
            <a:ext cx="10854103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3865"/>
                </a:solidFill>
              </a:rPr>
              <a:t>Welcome from Carla </a:t>
            </a:r>
            <a:r>
              <a:rPr lang="en-US" sz="2800" dirty="0" err="1">
                <a:solidFill>
                  <a:srgbClr val="003865"/>
                </a:solidFill>
              </a:rPr>
              <a:t>Fosberg</a:t>
            </a:r>
            <a:r>
              <a:rPr lang="en-US" sz="2800" dirty="0">
                <a:solidFill>
                  <a:srgbClr val="003865"/>
                </a:solidFill>
              </a:rPr>
              <a:t>, Product Owner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3865"/>
                </a:solidFill>
              </a:rPr>
              <a:t>fpOnline Activity Map Solution overview — </a:t>
            </a:r>
            <a:r>
              <a:rPr lang="en-US" sz="2800" i="1" dirty="0">
                <a:solidFill>
                  <a:srgbClr val="003865"/>
                </a:solidFill>
              </a:rPr>
              <a:t>Marisor Dorrell, VisualVault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003865"/>
                </a:solidFill>
              </a:rPr>
              <a:t>fpOnline Activity Map Demonstration —</a:t>
            </a:r>
            <a:r>
              <a:rPr lang="en-US" sz="2800" i="1" dirty="0">
                <a:solidFill>
                  <a:srgbClr val="003865"/>
                </a:solidFill>
              </a:rPr>
              <a:t>Jarrett Green, Timmons Group and Ross Rhone, VisualVault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003865"/>
                </a:solidFill>
              </a:rPr>
              <a:t>Q&amp;A</a:t>
            </a:r>
            <a:endParaRPr lang="en-US" sz="2800" i="1" dirty="0">
              <a:solidFill>
                <a:srgbClr val="003865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3865"/>
                </a:solidFill>
              </a:rPr>
              <a:t>Training Update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3865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9783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7E818-7EC3-82BD-7FA3-C405DD8EE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A56D4-96F6-0C97-EF77-57BAF796AD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845" y="249582"/>
            <a:ext cx="10553700" cy="66357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fpOnline GIS Activity Map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D774A-4E67-1D94-EC83-E257A83A391D}"/>
              </a:ext>
            </a:extLst>
          </p:cNvPr>
          <p:cNvSpPr txBox="1"/>
          <p:nvPr/>
        </p:nvSpPr>
        <p:spPr>
          <a:xfrm>
            <a:off x="1000845" y="1262926"/>
            <a:ext cx="104246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865"/>
                </a:solidFill>
              </a:rPr>
              <a:t>Built-in mapping tool that allows proponents to create an activity map online and submit the map with your fpOnline application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386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865"/>
                </a:solidFill>
              </a:rPr>
              <a:t>The mapping tool will display a default map of Washington and include DNR’s foundational elements or layers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386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865"/>
                </a:solidFill>
              </a:rPr>
              <a:t>Ability for proponents to draw and edit polygons for the activity area and add comments or text.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386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865"/>
                </a:solidFill>
              </a:rPr>
              <a:t>Ability to turn of/off layers, search, and zoom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386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865"/>
                </a:solidFill>
              </a:rPr>
              <a:t>Proponents can start a map, save and close, and retrieve it later for completion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386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865"/>
                </a:solidFill>
              </a:rPr>
              <a:t>Ability to export the activity maps in .pdf or .tiff for printing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5910E-0576-8608-1FE5-0BB323912451}"/>
              </a:ext>
            </a:extLst>
          </p:cNvPr>
          <p:cNvSpPr txBox="1"/>
          <p:nvPr/>
        </p:nvSpPr>
        <p:spPr>
          <a:xfrm>
            <a:off x="7475974" y="6260123"/>
            <a:ext cx="308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Speaker: Marisor Dorrell</a:t>
            </a:r>
          </a:p>
        </p:txBody>
      </p:sp>
    </p:spTree>
    <p:extLst>
      <p:ext uri="{BB962C8B-B14F-4D97-AF65-F5344CB8AC3E}">
        <p14:creationId xmlns:p14="http://schemas.microsoft.com/office/powerpoint/2010/main" val="123964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95240-A77E-F8C7-DDD4-0A5E9902B9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9150" y="2964487"/>
            <a:ext cx="10553700" cy="663573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Demonstration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C1D1B3-D8C5-27AF-976F-9B3A155C7286}"/>
              </a:ext>
            </a:extLst>
          </p:cNvPr>
          <p:cNvSpPr txBox="1"/>
          <p:nvPr/>
        </p:nvSpPr>
        <p:spPr>
          <a:xfrm>
            <a:off x="6490741" y="6260123"/>
            <a:ext cx="407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Speaker: Jarret Green and Ross Rhone</a:t>
            </a:r>
          </a:p>
        </p:txBody>
      </p:sp>
    </p:spTree>
    <p:extLst>
      <p:ext uri="{BB962C8B-B14F-4D97-AF65-F5344CB8AC3E}">
        <p14:creationId xmlns:p14="http://schemas.microsoft.com/office/powerpoint/2010/main" val="164431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A7CE0-E0A2-A363-DE1A-4A47B7332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E3B6C-84A2-5584-93F8-C56C523A82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845" y="249582"/>
            <a:ext cx="10553700" cy="66357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fpOnline GIS Activity Map Solution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FA00BE-A304-5E19-5E31-260C3B771F99}"/>
              </a:ext>
            </a:extLst>
          </p:cNvPr>
          <p:cNvSpPr txBox="1"/>
          <p:nvPr/>
        </p:nvSpPr>
        <p:spPr>
          <a:xfrm>
            <a:off x="6490741" y="6260123"/>
            <a:ext cx="407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Speaker: Marisor Dorrell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E99FF28-D1BF-0AC4-EAA6-1F1062C421EC}"/>
              </a:ext>
            </a:extLst>
          </p:cNvPr>
          <p:cNvSpPr txBox="1">
            <a:spLocks/>
          </p:cNvSpPr>
          <p:nvPr/>
        </p:nvSpPr>
        <p:spPr>
          <a:xfrm>
            <a:off x="1065365" y="903155"/>
            <a:ext cx="10553700" cy="6635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 baseline="0">
                <a:ln>
                  <a:noFill/>
                </a:ln>
                <a:solidFill>
                  <a:schemeClr val="accent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/>
              <a:t>Continued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BD776-2D5D-A2FB-4D14-57984E532072}"/>
              </a:ext>
            </a:extLst>
          </p:cNvPr>
          <p:cNvSpPr txBox="1"/>
          <p:nvPr/>
        </p:nvSpPr>
        <p:spPr>
          <a:xfrm>
            <a:off x="1197428" y="2049049"/>
            <a:ext cx="97971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3865"/>
                </a:solidFill>
              </a:rPr>
              <a:t>Continued efforts on the activity map solution will take place in the coming months.</a:t>
            </a:r>
          </a:p>
          <a:p>
            <a:endParaRPr lang="en-US" sz="2200" dirty="0">
              <a:solidFill>
                <a:srgbClr val="00386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3865"/>
                </a:solidFill>
              </a:rPr>
              <a:t>Printer service solution to be implemented, leveraging DNR’s custom templates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200" dirty="0">
              <a:solidFill>
                <a:srgbClr val="00386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3865"/>
                </a:solidFill>
              </a:rPr>
              <a:t>Enable the ability for proponents to upload shapefiles (previously created) to fpOnline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200" dirty="0">
              <a:solidFill>
                <a:srgbClr val="00386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3865"/>
                </a:solidFill>
              </a:rPr>
              <a:t>Incorporate feedback that will continue to improve and enhance the usability of the solution</a:t>
            </a:r>
          </a:p>
        </p:txBody>
      </p:sp>
    </p:spTree>
    <p:extLst>
      <p:ext uri="{BB962C8B-B14F-4D97-AF65-F5344CB8AC3E}">
        <p14:creationId xmlns:p14="http://schemas.microsoft.com/office/powerpoint/2010/main" val="76740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3EF8D-3EA6-B32D-D735-C140234FB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79E37-5534-6857-4D2D-48944C068E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9150" y="2802686"/>
            <a:ext cx="10553700" cy="663573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Q&amp;A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FD4233-D096-9CF7-953F-4C2EC488C256}"/>
              </a:ext>
            </a:extLst>
          </p:cNvPr>
          <p:cNvSpPr txBox="1"/>
          <p:nvPr/>
        </p:nvSpPr>
        <p:spPr>
          <a:xfrm>
            <a:off x="6490741" y="6260123"/>
            <a:ext cx="407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Speaker: Katherine Boyd</a:t>
            </a:r>
          </a:p>
        </p:txBody>
      </p:sp>
    </p:spTree>
    <p:extLst>
      <p:ext uri="{BB962C8B-B14F-4D97-AF65-F5344CB8AC3E}">
        <p14:creationId xmlns:p14="http://schemas.microsoft.com/office/powerpoint/2010/main" val="2037706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A1B9"/>
      </a:accent1>
      <a:accent2>
        <a:srgbClr val="9C5F16"/>
      </a:accent2>
      <a:accent3>
        <a:srgbClr val="A5A5A5"/>
      </a:accent3>
      <a:accent4>
        <a:srgbClr val="29809C"/>
      </a:accent4>
      <a:accent5>
        <a:srgbClr val="003765"/>
      </a:accent5>
      <a:accent6>
        <a:srgbClr val="5C462F"/>
      </a:accent6>
      <a:hlink>
        <a:srgbClr val="0563C1"/>
      </a:hlink>
      <a:folHlink>
        <a:srgbClr val="954F72"/>
      </a:folHlink>
    </a:clrScheme>
    <a:fontScheme name="DNR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dfd0618-ccb3-4ab8-b7a7-eab3f700249f">
      <UserInfo>
        <DisplayName>Burton, Betty (DNR)</DisplayName>
        <AccountId>2677</AccountId>
        <AccountType/>
      </UserInfo>
    </SharedWithUsers>
    <TaxCatchAll xmlns="5dfd0618-ccb3-4ab8-b7a7-eab3f700249f" xsi:nil="true"/>
    <lcf76f155ced4ddcb4097134ff3c332f xmlns="4051fe87-7018-455f-810c-f330b651a1c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0945FA8989254680209D12E70F5BFD" ma:contentTypeVersion="15" ma:contentTypeDescription="Create a new document." ma:contentTypeScope="" ma:versionID="aaf3cda9dd669aedf5a170241e006894">
  <xsd:schema xmlns:xsd="http://www.w3.org/2001/XMLSchema" xmlns:xs="http://www.w3.org/2001/XMLSchema" xmlns:p="http://schemas.microsoft.com/office/2006/metadata/properties" xmlns:ns2="4051fe87-7018-455f-810c-f330b651a1c6" xmlns:ns3="5dfd0618-ccb3-4ab8-b7a7-eab3f700249f" targetNamespace="http://schemas.microsoft.com/office/2006/metadata/properties" ma:root="true" ma:fieldsID="a3f86fd9c2a38c0933ac3792e0a8a316" ns2:_="" ns3:_="">
    <xsd:import namespace="4051fe87-7018-455f-810c-f330b651a1c6"/>
    <xsd:import namespace="5dfd0618-ccb3-4ab8-b7a7-eab3f70024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1fe87-7018-455f-810c-f330b651a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cf94a8f-38ad-45ec-9935-b1fa700ec6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d0618-ccb3-4ab8-b7a7-eab3f700249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9366447-81d1-4cff-9a2a-ae788bfebc72}" ma:internalName="TaxCatchAll" ma:showField="CatchAllData" ma:web="5dfd0618-ccb3-4ab8-b7a7-eab3f70024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2DF7A0-1DD3-404E-BD2E-2350D9CF3F98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purl.org/dc/dcmitype/"/>
    <ds:schemaRef ds:uri="c848afe4-47e3-4e69-bcc5-e6b7cb08fce7"/>
    <ds:schemaRef ds:uri="http://schemas.microsoft.com/office/infopath/2007/PartnerControls"/>
    <ds:schemaRef ds:uri="http://schemas.openxmlformats.org/package/2006/metadata/core-properties"/>
    <ds:schemaRef ds:uri="5dfd0618-ccb3-4ab8-b7a7-eab3f700249f"/>
    <ds:schemaRef ds:uri="4051fe87-7018-455f-810c-f330b651a1c6"/>
  </ds:schemaRefs>
</ds:datastoreItem>
</file>

<file path=customXml/itemProps2.xml><?xml version="1.0" encoding="utf-8"?>
<ds:datastoreItem xmlns:ds="http://schemas.openxmlformats.org/officeDocument/2006/customXml" ds:itemID="{7CC353EE-8259-4CDF-81FD-82142F720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51fe87-7018-455f-810c-f330b651a1c6"/>
    <ds:schemaRef ds:uri="5dfd0618-ccb3-4ab8-b7a7-eab3f70024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488EC8-E5BF-4B36-980B-D41B2CA6A0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37342</TotalTime>
  <Words>275</Words>
  <Application>Microsoft Office PowerPoint</Application>
  <PresentationFormat>Widescreen</PresentationFormat>
  <Paragraphs>57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Verdana</vt:lpstr>
      <vt:lpstr>Wingdings</vt:lpstr>
      <vt:lpstr>Office Theme</vt:lpstr>
      <vt:lpstr>PowerPoint Presentation</vt:lpstr>
      <vt:lpstr>PowerPoint Presentation</vt:lpstr>
      <vt:lpstr>This meeting will be recorded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Boyd, Katherine (DNR Contractor)</cp:lastModifiedBy>
  <cp:revision>142</cp:revision>
  <cp:lastPrinted>2016-03-11T22:30:51Z</cp:lastPrinted>
  <dcterms:created xsi:type="dcterms:W3CDTF">2016-03-10T16:45:51Z</dcterms:created>
  <dcterms:modified xsi:type="dcterms:W3CDTF">2025-06-24T20:21:40Z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0x010100C40945FA8989254680209D12E70F5BFD</vt:lpwstr>
  </property>
  <property fmtid="{D5CDD505-2E9C-101B-9397-08002B2CF9AE}" pid="3" name="MediaServiceImageTags">
    <vt:lpwstr/>
  </property>
</Properties>
</file>